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3" r:id="rId18"/>
    <p:sldId id="308" r:id="rId19"/>
    <p:sldId id="309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111" d="100"/>
          <a:sy n="111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84304-3D54-7771-935B-A9B9D71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2" y="407656"/>
            <a:ext cx="2432952" cy="543814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546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98</cp:revision>
  <dcterms:created xsi:type="dcterms:W3CDTF">2024-10-07T11:11:00Z</dcterms:created>
  <dcterms:modified xsi:type="dcterms:W3CDTF">2024-12-01T18:53:49Z</dcterms:modified>
</cp:coreProperties>
</file>